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8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2" autoAdjust="0"/>
  </p:normalViewPr>
  <p:slideViewPr>
    <p:cSldViewPr snapToGrid="0">
      <p:cViewPr varScale="1">
        <p:scale>
          <a:sx n="54" d="100"/>
          <a:sy n="54" d="100"/>
        </p:scale>
        <p:origin x="1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ises hibraim nunez" userId="532652fb1089a2f1" providerId="LiveId" clId="{890B191E-9029-42C9-B0DF-49F088FD16CF}"/>
    <pc:docChg chg="custSel modSld modMainMaster">
      <pc:chgData name="moises hibraim nunez" userId="532652fb1089a2f1" providerId="LiveId" clId="{890B191E-9029-42C9-B0DF-49F088FD16CF}" dt="2023-04-20T15:43:02.413" v="18" actId="1076"/>
      <pc:docMkLst>
        <pc:docMk/>
      </pc:docMkLst>
      <pc:sldChg chg="addSp delSp modSp mod setBg">
        <pc:chgData name="moises hibraim nunez" userId="532652fb1089a2f1" providerId="LiveId" clId="{890B191E-9029-42C9-B0DF-49F088FD16CF}" dt="2023-04-20T15:43:02.413" v="18" actId="1076"/>
        <pc:sldMkLst>
          <pc:docMk/>
          <pc:sldMk cId="1312901614" sldId="258"/>
        </pc:sldMkLst>
        <pc:spChg chg="mod">
          <ac:chgData name="moises hibraim nunez" userId="532652fb1089a2f1" providerId="LiveId" clId="{890B191E-9029-42C9-B0DF-49F088FD16CF}" dt="2023-04-20T15:42:09.671" v="16" actId="6549"/>
          <ac:spMkLst>
            <pc:docMk/>
            <pc:sldMk cId="1312901614" sldId="258"/>
            <ac:spMk id="2" creationId="{C5F8DEBD-2AD9-D0A7-F282-34047BA83F36}"/>
          </ac:spMkLst>
        </pc:spChg>
        <pc:picChg chg="mod">
          <ac:chgData name="moises hibraim nunez" userId="532652fb1089a2f1" providerId="LiveId" clId="{890B191E-9029-42C9-B0DF-49F088FD16CF}" dt="2023-04-20T15:43:02.413" v="18" actId="1076"/>
          <ac:picMkLst>
            <pc:docMk/>
            <pc:sldMk cId="1312901614" sldId="258"/>
            <ac:picMk id="4" creationId="{C5A7F8E0-10C7-C471-F5DE-8AA7244CFB63}"/>
          </ac:picMkLst>
        </pc:picChg>
        <pc:picChg chg="del">
          <ac:chgData name="moises hibraim nunez" userId="532652fb1089a2f1" providerId="LiveId" clId="{890B191E-9029-42C9-B0DF-49F088FD16CF}" dt="2023-04-20T15:41:39.131" v="8" actId="478"/>
          <ac:picMkLst>
            <pc:docMk/>
            <pc:sldMk cId="1312901614" sldId="258"/>
            <ac:picMk id="5" creationId="{398A778F-FC91-0FDC-70CE-145D65E23F35}"/>
          </ac:picMkLst>
        </pc:picChg>
        <pc:picChg chg="add mod">
          <ac:chgData name="moises hibraim nunez" userId="532652fb1089a2f1" providerId="LiveId" clId="{890B191E-9029-42C9-B0DF-49F088FD16CF}" dt="2023-04-20T15:41:53.638" v="11" actId="1076"/>
          <ac:picMkLst>
            <pc:docMk/>
            <pc:sldMk cId="1312901614" sldId="258"/>
            <ac:picMk id="6" creationId="{E6E28C75-DC00-2B40-C4C7-216F96E2F9C1}"/>
          </ac:picMkLst>
        </pc:picChg>
      </pc:sldChg>
      <pc:sldMasterChg chg="setBg modSldLayout">
        <pc:chgData name="moises hibraim nunez" userId="532652fb1089a2f1" providerId="LiveId" clId="{890B191E-9029-42C9-B0DF-49F088FD16CF}" dt="2023-04-20T15:40:56.879" v="7"/>
        <pc:sldMasterMkLst>
          <pc:docMk/>
          <pc:sldMasterMk cId="3295803369" sldId="2147483671"/>
        </pc:sldMasterMkLst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729922434" sldId="2147483672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2811119532" sldId="2147483673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33687803" sldId="2147483674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2427819223" sldId="2147483675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660378208" sldId="2147483676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411517977" sldId="2147483677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685019391" sldId="2147483678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3757856403" sldId="2147483679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806338615" sldId="2147483680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804234373" sldId="2147483681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66844804" sldId="2147483682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964614541" sldId="2147483683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386287354" sldId="2147483684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156671254" sldId="2147483685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3992481433" sldId="2147483686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873101230" sldId="2147483687"/>
          </pc:sldLayoutMkLst>
        </pc:sldLayoutChg>
        <pc:sldLayoutChg chg="setBg">
          <pc:chgData name="moises hibraim nunez" userId="532652fb1089a2f1" providerId="LiveId" clId="{890B191E-9029-42C9-B0DF-49F088FD16CF}" dt="2023-04-20T15:40:56.879" v="7"/>
          <pc:sldLayoutMkLst>
            <pc:docMk/>
            <pc:sldMasterMk cId="3295803369" sldId="2147483671"/>
            <pc:sldLayoutMk cId="1644735494" sldId="2147483688"/>
          </pc:sldLayoutMkLst>
        </pc:sldLayoutChg>
      </pc:sldMasterChg>
    </pc:docChg>
  </pc:docChgLst>
  <pc:docChgLst>
    <pc:chgData name="moises hibraim nunez" userId="532652fb1089a2f1" providerId="LiveId" clId="{F4893491-7AF8-48B2-ABAF-7B35857542CA}"/>
    <pc:docChg chg="undo custSel addSld delSld modSld modMainMaster">
      <pc:chgData name="moises hibraim nunez" userId="532652fb1089a2f1" providerId="LiveId" clId="{F4893491-7AF8-48B2-ABAF-7B35857542CA}" dt="2023-12-09T05:26:28.616" v="1636" actId="14100"/>
      <pc:docMkLst>
        <pc:docMk/>
      </pc:docMkLst>
      <pc:sldChg chg="addSp delSp modSp mod">
        <pc:chgData name="moises hibraim nunez" userId="532652fb1089a2f1" providerId="LiveId" clId="{F4893491-7AF8-48B2-ABAF-7B35857542CA}" dt="2023-12-09T05:15:51.779" v="1502" actId="1076"/>
        <pc:sldMkLst>
          <pc:docMk/>
          <pc:sldMk cId="1312901614" sldId="258"/>
        </pc:sldMkLst>
        <pc:spChg chg="mod">
          <ac:chgData name="moises hibraim nunez" userId="532652fb1089a2f1" providerId="LiveId" clId="{F4893491-7AF8-48B2-ABAF-7B35857542CA}" dt="2023-12-09T05:15:29.435" v="1499" actId="20577"/>
          <ac:spMkLst>
            <pc:docMk/>
            <pc:sldMk cId="1312901614" sldId="258"/>
            <ac:spMk id="2" creationId="{C5F8DEBD-2AD9-D0A7-F282-34047BA83F36}"/>
          </ac:spMkLst>
        </pc:spChg>
        <pc:picChg chg="add del">
          <ac:chgData name="moises hibraim nunez" userId="532652fb1089a2f1" providerId="LiveId" clId="{F4893491-7AF8-48B2-ABAF-7B35857542CA}" dt="2023-11-14T04:44:17.253" v="280" actId="478"/>
          <ac:picMkLst>
            <pc:docMk/>
            <pc:sldMk cId="1312901614" sldId="258"/>
            <ac:picMk id="3" creationId="{CC3B4DC8-B817-02E9-B876-07E6B930D8EE}"/>
          </ac:picMkLst>
        </pc:picChg>
        <pc:picChg chg="add mod ord">
          <ac:chgData name="moises hibraim nunez" userId="532652fb1089a2f1" providerId="LiveId" clId="{F4893491-7AF8-48B2-ABAF-7B35857542CA}" dt="2023-12-09T05:14:36.627" v="1468" actId="14100"/>
          <ac:picMkLst>
            <pc:docMk/>
            <pc:sldMk cId="1312901614" sldId="258"/>
            <ac:picMk id="3" creationId="{DDCE2E40-BD76-27EE-4FB3-85398A6C5D52}"/>
          </ac:picMkLst>
        </pc:picChg>
        <pc:picChg chg="del mod">
          <ac:chgData name="moises hibraim nunez" userId="532652fb1089a2f1" providerId="LiveId" clId="{F4893491-7AF8-48B2-ABAF-7B35857542CA}" dt="2023-11-26T12:48:52.774" v="1032" actId="478"/>
          <ac:picMkLst>
            <pc:docMk/>
            <pc:sldMk cId="1312901614" sldId="258"/>
            <ac:picMk id="4" creationId="{C5A7F8E0-10C7-C471-F5DE-8AA7244CFB63}"/>
          </ac:picMkLst>
        </pc:picChg>
        <pc:picChg chg="add del">
          <ac:chgData name="moises hibraim nunez" userId="532652fb1089a2f1" providerId="LiveId" clId="{F4893491-7AF8-48B2-ABAF-7B35857542CA}" dt="2023-11-14T04:45:10.462" v="282" actId="478"/>
          <ac:picMkLst>
            <pc:docMk/>
            <pc:sldMk cId="1312901614" sldId="258"/>
            <ac:picMk id="5" creationId="{6B8E43FA-938B-2EE6-41CD-EB93FDBE7E23}"/>
          </ac:picMkLst>
        </pc:picChg>
        <pc:picChg chg="add mod">
          <ac:chgData name="moises hibraim nunez" userId="532652fb1089a2f1" providerId="LiveId" clId="{F4893491-7AF8-48B2-ABAF-7B35857542CA}" dt="2023-12-09T05:15:51.779" v="1502" actId="1076"/>
          <ac:picMkLst>
            <pc:docMk/>
            <pc:sldMk cId="1312901614" sldId="258"/>
            <ac:picMk id="5" creationId="{86049ECA-890B-90D5-A094-4FF18306039B}"/>
          </ac:picMkLst>
        </pc:picChg>
        <pc:picChg chg="add del">
          <ac:chgData name="moises hibraim nunez" userId="532652fb1089a2f1" providerId="LiveId" clId="{F4893491-7AF8-48B2-ABAF-7B35857542CA}" dt="2023-11-26T12:48:57.829" v="1034"/>
          <ac:picMkLst>
            <pc:docMk/>
            <pc:sldMk cId="1312901614" sldId="258"/>
            <ac:picMk id="5" creationId="{B969F84E-5F75-DF40-02B9-10D3498C2E1F}"/>
          </ac:picMkLst>
        </pc:picChg>
        <pc:picChg chg="del">
          <ac:chgData name="moises hibraim nunez" userId="532652fb1089a2f1" providerId="LiveId" clId="{F4893491-7AF8-48B2-ABAF-7B35857542CA}" dt="2023-11-14T04:44:11.755" v="278" actId="478"/>
          <ac:picMkLst>
            <pc:docMk/>
            <pc:sldMk cId="1312901614" sldId="258"/>
            <ac:picMk id="6" creationId="{E6E28C75-DC00-2B40-C4C7-216F96E2F9C1}"/>
          </ac:picMkLst>
        </pc:picChg>
        <pc:picChg chg="add mod modCrop">
          <ac:chgData name="moises hibraim nunez" userId="532652fb1089a2f1" providerId="LiveId" clId="{F4893491-7AF8-48B2-ABAF-7B35857542CA}" dt="2023-12-09T05:15:36.516" v="1500" actId="1076"/>
          <ac:picMkLst>
            <pc:docMk/>
            <pc:sldMk cId="1312901614" sldId="258"/>
            <ac:picMk id="6" creationId="{ED13FB1D-0BA6-E059-17E0-964F488159E4}"/>
          </ac:picMkLst>
        </pc:picChg>
        <pc:picChg chg="add del">
          <ac:chgData name="moises hibraim nunez" userId="532652fb1089a2f1" providerId="LiveId" clId="{F4893491-7AF8-48B2-ABAF-7B35857542CA}" dt="2023-11-14T04:46:19.998" v="284" actId="478"/>
          <ac:picMkLst>
            <pc:docMk/>
            <pc:sldMk cId="1312901614" sldId="258"/>
            <ac:picMk id="7" creationId="{8B30FF2E-3154-AB43-0A96-B329DF5357B5}"/>
          </ac:picMkLst>
        </pc:picChg>
        <pc:picChg chg="add del">
          <ac:chgData name="moises hibraim nunez" userId="532652fb1089a2f1" providerId="LiveId" clId="{F4893491-7AF8-48B2-ABAF-7B35857542CA}" dt="2023-11-14T04:47:29.560" v="286" actId="478"/>
          <ac:picMkLst>
            <pc:docMk/>
            <pc:sldMk cId="1312901614" sldId="258"/>
            <ac:picMk id="8" creationId="{051EB6BA-FC55-1250-4B64-19A7202835E8}"/>
          </ac:picMkLst>
        </pc:picChg>
        <pc:picChg chg="add del mod ord">
          <ac:chgData name="moises hibraim nunez" userId="532652fb1089a2f1" providerId="LiveId" clId="{F4893491-7AF8-48B2-ABAF-7B35857542CA}" dt="2023-11-26T12:46:59.069" v="1024" actId="478"/>
          <ac:picMkLst>
            <pc:docMk/>
            <pc:sldMk cId="1312901614" sldId="258"/>
            <ac:picMk id="9" creationId="{D877C155-B6E6-3431-536B-CB9B7A540C1A}"/>
          </ac:picMkLst>
        </pc:picChg>
      </pc:sldChg>
      <pc:sldChg chg="addSp delSp modSp mod">
        <pc:chgData name="moises hibraim nunez" userId="532652fb1089a2f1" providerId="LiveId" clId="{F4893491-7AF8-48B2-ABAF-7B35857542CA}" dt="2023-12-09T05:24:14.765" v="1633" actId="1076"/>
        <pc:sldMkLst>
          <pc:docMk/>
          <pc:sldMk cId="3539457678" sldId="259"/>
        </pc:sldMkLst>
        <pc:spChg chg="del">
          <ac:chgData name="moises hibraim nunez" userId="532652fb1089a2f1" providerId="LiveId" clId="{F4893491-7AF8-48B2-ABAF-7B35857542CA}" dt="2023-11-26T12:59:20.073" v="1221" actId="478"/>
          <ac:spMkLst>
            <pc:docMk/>
            <pc:sldMk cId="3539457678" sldId="259"/>
            <ac:spMk id="3" creationId="{23B0AAF2-3813-D099-19C5-3EA2B0CEE1EB}"/>
          </ac:spMkLst>
        </pc:spChg>
        <pc:spChg chg="add del mod">
          <ac:chgData name="moises hibraim nunez" userId="532652fb1089a2f1" providerId="LiveId" clId="{F4893491-7AF8-48B2-ABAF-7B35857542CA}" dt="2023-11-26T12:59:14.628" v="1220"/>
          <ac:spMkLst>
            <pc:docMk/>
            <pc:sldMk cId="3539457678" sldId="259"/>
            <ac:spMk id="5" creationId="{AFBD63FD-5E0D-7C60-06A4-39B5ACA1E017}"/>
          </ac:spMkLst>
        </pc:spChg>
        <pc:spChg chg="mod">
          <ac:chgData name="moises hibraim nunez" userId="532652fb1089a2f1" providerId="LiveId" clId="{F4893491-7AF8-48B2-ABAF-7B35857542CA}" dt="2023-12-09T05:16:57.398" v="1517" actId="1076"/>
          <ac:spMkLst>
            <pc:docMk/>
            <pc:sldMk cId="3539457678" sldId="259"/>
            <ac:spMk id="8" creationId="{56DC946E-6811-7E0D-4193-82406B8C99F6}"/>
          </ac:spMkLst>
        </pc:spChg>
        <pc:picChg chg="add del mod ord modCrop">
          <ac:chgData name="moises hibraim nunez" userId="532652fb1089a2f1" providerId="LiveId" clId="{F4893491-7AF8-48B2-ABAF-7B35857542CA}" dt="2023-12-09T05:12:53.906" v="1460" actId="478"/>
          <ac:picMkLst>
            <pc:docMk/>
            <pc:sldMk cId="3539457678" sldId="259"/>
            <ac:picMk id="2" creationId="{28CF42DE-1E11-7111-7F76-48B4B8C92493}"/>
          </ac:picMkLst>
        </pc:picChg>
        <pc:picChg chg="add del mod">
          <ac:chgData name="moises hibraim nunez" userId="532652fb1089a2f1" providerId="LiveId" clId="{F4893491-7AF8-48B2-ABAF-7B35857542CA}" dt="2023-12-09T05:23:50.302" v="1625" actId="478"/>
          <ac:picMkLst>
            <pc:docMk/>
            <pc:sldMk cId="3539457678" sldId="259"/>
            <ac:picMk id="3" creationId="{798F6D50-3440-0E2D-A914-983772512328}"/>
          </ac:picMkLst>
        </pc:picChg>
        <pc:picChg chg="add del mod">
          <ac:chgData name="moises hibraim nunez" userId="532652fb1089a2f1" providerId="LiveId" clId="{F4893491-7AF8-48B2-ABAF-7B35857542CA}" dt="2023-12-09T05:23:58.358" v="1630" actId="478"/>
          <ac:picMkLst>
            <pc:docMk/>
            <pc:sldMk cId="3539457678" sldId="259"/>
            <ac:picMk id="4" creationId="{2E4B92FE-C618-4471-02E6-1DDA119C4217}"/>
          </ac:picMkLst>
        </pc:picChg>
        <pc:picChg chg="add mod">
          <ac:chgData name="moises hibraim nunez" userId="532652fb1089a2f1" providerId="LiveId" clId="{F4893491-7AF8-48B2-ABAF-7B35857542CA}" dt="2023-12-09T05:24:14.765" v="1633" actId="1076"/>
          <ac:picMkLst>
            <pc:docMk/>
            <pc:sldMk cId="3539457678" sldId="259"/>
            <ac:picMk id="5" creationId="{63F13A53-26D2-1641-9DB6-E4C4F7BD00D1}"/>
          </ac:picMkLst>
        </pc:picChg>
        <pc:picChg chg="del mod">
          <ac:chgData name="moises hibraim nunez" userId="532652fb1089a2f1" providerId="LiveId" clId="{F4893491-7AF8-48B2-ABAF-7B35857542CA}" dt="2023-11-26T03:52:01.450" v="871" actId="478"/>
          <ac:picMkLst>
            <pc:docMk/>
            <pc:sldMk cId="3539457678" sldId="259"/>
            <ac:picMk id="6" creationId="{43E14706-04AF-3652-079B-CD0C85187084}"/>
          </ac:picMkLst>
        </pc:picChg>
      </pc:sldChg>
      <pc:sldChg chg="modSp mod">
        <pc:chgData name="moises hibraim nunez" userId="532652fb1089a2f1" providerId="LiveId" clId="{F4893491-7AF8-48B2-ABAF-7B35857542CA}" dt="2023-12-09T05:26:28.616" v="1636" actId="14100"/>
        <pc:sldMkLst>
          <pc:docMk/>
          <pc:sldMk cId="3101862444" sldId="260"/>
        </pc:sldMkLst>
        <pc:spChg chg="mod">
          <ac:chgData name="moises hibraim nunez" userId="532652fb1089a2f1" providerId="LiveId" clId="{F4893491-7AF8-48B2-ABAF-7B35857542CA}" dt="2023-12-09T05:17:36.485" v="1537" actId="6549"/>
          <ac:spMkLst>
            <pc:docMk/>
            <pc:sldMk cId="3101862444" sldId="260"/>
            <ac:spMk id="8" creationId="{56DC946E-6811-7E0D-4193-82406B8C99F6}"/>
          </ac:spMkLst>
        </pc:spChg>
        <pc:picChg chg="mod">
          <ac:chgData name="moises hibraim nunez" userId="532652fb1089a2f1" providerId="LiveId" clId="{F4893491-7AF8-48B2-ABAF-7B35857542CA}" dt="2023-12-09T05:26:28.616" v="1636" actId="14100"/>
          <ac:picMkLst>
            <pc:docMk/>
            <pc:sldMk cId="3101862444" sldId="260"/>
            <ac:picMk id="5" creationId="{F9732515-B896-DE9D-2E31-FA2BD8E0503E}"/>
          </ac:picMkLst>
        </pc:picChg>
      </pc:sldChg>
      <pc:sldChg chg="addSp delSp modSp mod">
        <pc:chgData name="moises hibraim nunez" userId="532652fb1089a2f1" providerId="LiveId" clId="{F4893491-7AF8-48B2-ABAF-7B35857542CA}" dt="2023-12-09T05:22:41.463" v="1624" actId="20577"/>
        <pc:sldMkLst>
          <pc:docMk/>
          <pc:sldMk cId="651232999" sldId="261"/>
        </pc:sldMkLst>
        <pc:spChg chg="mod">
          <ac:chgData name="moises hibraim nunez" userId="532652fb1089a2f1" providerId="LiveId" clId="{F4893491-7AF8-48B2-ABAF-7B35857542CA}" dt="2023-12-09T05:22:41.463" v="1624" actId="20577"/>
          <ac:spMkLst>
            <pc:docMk/>
            <pc:sldMk cId="651232999" sldId="261"/>
            <ac:spMk id="5" creationId="{F43044B2-FBF1-7AEC-127D-F0907D86A3D8}"/>
          </ac:spMkLst>
        </pc:spChg>
        <pc:picChg chg="add mod modCrop">
          <ac:chgData name="moises hibraim nunez" userId="532652fb1089a2f1" providerId="LiveId" clId="{F4893491-7AF8-48B2-ABAF-7B35857542CA}" dt="2023-12-09T05:18:06.726" v="1543" actId="14100"/>
          <ac:picMkLst>
            <pc:docMk/>
            <pc:sldMk cId="651232999" sldId="261"/>
            <ac:picMk id="2" creationId="{BC9C62E6-96F0-3EBF-98DC-44FD1C79969F}"/>
          </ac:picMkLst>
        </pc:picChg>
        <pc:picChg chg="del mod">
          <ac:chgData name="moises hibraim nunez" userId="532652fb1089a2f1" providerId="LiveId" clId="{F4893491-7AF8-48B2-ABAF-7B35857542CA}" dt="2023-11-26T12:44:47.675" v="1015" actId="478"/>
          <ac:picMkLst>
            <pc:docMk/>
            <pc:sldMk cId="651232999" sldId="261"/>
            <ac:picMk id="4" creationId="{E0AF81D3-89E3-D356-592E-BED4344906FE}"/>
          </ac:picMkLst>
        </pc:picChg>
      </pc:sldChg>
      <pc:sldChg chg="modSp mod">
        <pc:chgData name="moises hibraim nunez" userId="532652fb1089a2f1" providerId="LiveId" clId="{F4893491-7AF8-48B2-ABAF-7B35857542CA}" dt="2023-12-09T05:18:49.590" v="1553" actId="20577"/>
        <pc:sldMkLst>
          <pc:docMk/>
          <pc:sldMk cId="2076545890" sldId="262"/>
        </pc:sldMkLst>
        <pc:spChg chg="mod">
          <ac:chgData name="moises hibraim nunez" userId="532652fb1089a2f1" providerId="LiveId" clId="{F4893491-7AF8-48B2-ABAF-7B35857542CA}" dt="2023-12-09T05:18:49.590" v="1553" actId="20577"/>
          <ac:spMkLst>
            <pc:docMk/>
            <pc:sldMk cId="2076545890" sldId="262"/>
            <ac:spMk id="4" creationId="{ACC87C5B-80E6-7987-08FE-F20279D4D998}"/>
          </ac:spMkLst>
        </pc:spChg>
        <pc:picChg chg="mod">
          <ac:chgData name="moises hibraim nunez" userId="532652fb1089a2f1" providerId="LiveId" clId="{F4893491-7AF8-48B2-ABAF-7B35857542CA}" dt="2023-11-26T13:04:19.436" v="1378" actId="14100"/>
          <ac:picMkLst>
            <pc:docMk/>
            <pc:sldMk cId="2076545890" sldId="262"/>
            <ac:picMk id="2" creationId="{88AE6383-61B5-817C-3752-8FE4FAB29A18}"/>
          </ac:picMkLst>
        </pc:picChg>
      </pc:sldChg>
      <pc:sldChg chg="modSp mod">
        <pc:chgData name="moises hibraim nunez" userId="532652fb1089a2f1" providerId="LiveId" clId="{F4893491-7AF8-48B2-ABAF-7B35857542CA}" dt="2023-12-09T05:19:47.345" v="1570" actId="14100"/>
        <pc:sldMkLst>
          <pc:docMk/>
          <pc:sldMk cId="386719305" sldId="263"/>
        </pc:sldMkLst>
        <pc:spChg chg="mod">
          <ac:chgData name="moises hibraim nunez" userId="532652fb1089a2f1" providerId="LiveId" clId="{F4893491-7AF8-48B2-ABAF-7B35857542CA}" dt="2023-12-09T05:19:41.622" v="1569" actId="20577"/>
          <ac:spMkLst>
            <pc:docMk/>
            <pc:sldMk cId="386719305" sldId="263"/>
            <ac:spMk id="8" creationId="{56DC946E-6811-7E0D-4193-82406B8C99F6}"/>
          </ac:spMkLst>
        </pc:spChg>
        <pc:picChg chg="mod ord">
          <ac:chgData name="moises hibraim nunez" userId="532652fb1089a2f1" providerId="LiveId" clId="{F4893491-7AF8-48B2-ABAF-7B35857542CA}" dt="2023-12-09T05:19:47.345" v="1570" actId="14100"/>
          <ac:picMkLst>
            <pc:docMk/>
            <pc:sldMk cId="386719305" sldId="263"/>
            <ac:picMk id="3" creationId="{7E5B1102-5380-F934-BC6C-5D79271DDED9}"/>
          </ac:picMkLst>
        </pc:picChg>
      </pc:sldChg>
      <pc:sldChg chg="modSp mod">
        <pc:chgData name="moises hibraim nunez" userId="532652fb1089a2f1" providerId="LiveId" clId="{F4893491-7AF8-48B2-ABAF-7B35857542CA}" dt="2023-12-09T05:20:15.509" v="1580" actId="20577"/>
        <pc:sldMkLst>
          <pc:docMk/>
          <pc:sldMk cId="3560332630" sldId="264"/>
        </pc:sldMkLst>
        <pc:spChg chg="mod">
          <ac:chgData name="moises hibraim nunez" userId="532652fb1089a2f1" providerId="LiveId" clId="{F4893491-7AF8-48B2-ABAF-7B35857542CA}" dt="2023-12-09T05:20:15.509" v="1580" actId="20577"/>
          <ac:spMkLst>
            <pc:docMk/>
            <pc:sldMk cId="3560332630" sldId="264"/>
            <ac:spMk id="8" creationId="{56DC946E-6811-7E0D-4193-82406B8C99F6}"/>
          </ac:spMkLst>
        </pc:spChg>
        <pc:picChg chg="mod modCrop">
          <ac:chgData name="moises hibraim nunez" userId="532652fb1089a2f1" providerId="LiveId" clId="{F4893491-7AF8-48B2-ABAF-7B35857542CA}" dt="2023-11-26T13:04:52.132" v="1403" actId="14100"/>
          <ac:picMkLst>
            <pc:docMk/>
            <pc:sldMk cId="3560332630" sldId="264"/>
            <ac:picMk id="2" creationId="{97218C39-9CF3-06F7-1DA0-2EB57C1A34BC}"/>
          </ac:picMkLst>
        </pc:picChg>
      </pc:sldChg>
      <pc:sldChg chg="modSp mod">
        <pc:chgData name="moises hibraim nunez" userId="532652fb1089a2f1" providerId="LiveId" clId="{F4893491-7AF8-48B2-ABAF-7B35857542CA}" dt="2023-12-09T05:20:41.313" v="1592" actId="1076"/>
        <pc:sldMkLst>
          <pc:docMk/>
          <pc:sldMk cId="1317098566" sldId="265"/>
        </pc:sldMkLst>
        <pc:spChg chg="mod">
          <ac:chgData name="moises hibraim nunez" userId="532652fb1089a2f1" providerId="LiveId" clId="{F4893491-7AF8-48B2-ABAF-7B35857542CA}" dt="2023-12-09T05:20:41.313" v="1592" actId="1076"/>
          <ac:spMkLst>
            <pc:docMk/>
            <pc:sldMk cId="1317098566" sldId="265"/>
            <ac:spMk id="8" creationId="{56DC946E-6811-7E0D-4193-82406B8C99F6}"/>
          </ac:spMkLst>
        </pc:spChg>
        <pc:picChg chg="mod">
          <ac:chgData name="moises hibraim nunez" userId="532652fb1089a2f1" providerId="LiveId" clId="{F4893491-7AF8-48B2-ABAF-7B35857542CA}" dt="2023-11-26T13:02:19.306" v="1263" actId="14100"/>
          <ac:picMkLst>
            <pc:docMk/>
            <pc:sldMk cId="1317098566" sldId="265"/>
            <ac:picMk id="2" creationId="{964B56D3-7E14-764C-8CD2-E9752650B6AF}"/>
          </ac:picMkLst>
        </pc:picChg>
      </pc:sldChg>
      <pc:sldChg chg="addSp delSp modSp mod setBg">
        <pc:chgData name="moises hibraim nunez" userId="532652fb1089a2f1" providerId="LiveId" clId="{F4893491-7AF8-48B2-ABAF-7B35857542CA}" dt="2023-12-09T05:21:15.362" v="1596" actId="20577"/>
        <pc:sldMkLst>
          <pc:docMk/>
          <pc:sldMk cId="301588938" sldId="266"/>
        </pc:sldMkLst>
        <pc:spChg chg="mod">
          <ac:chgData name="moises hibraim nunez" userId="532652fb1089a2f1" providerId="LiveId" clId="{F4893491-7AF8-48B2-ABAF-7B35857542CA}" dt="2023-12-09T05:21:15.362" v="1596" actId="20577"/>
          <ac:spMkLst>
            <pc:docMk/>
            <pc:sldMk cId="301588938" sldId="266"/>
            <ac:spMk id="2" creationId="{1AB653FA-9791-2648-6E3F-7EA5D81E41B5}"/>
          </ac:spMkLst>
        </pc:spChg>
        <pc:picChg chg="del mod modCrop">
          <ac:chgData name="moises hibraim nunez" userId="532652fb1089a2f1" providerId="LiveId" clId="{F4893491-7AF8-48B2-ABAF-7B35857542CA}" dt="2023-12-09T05:12:51.651" v="1459" actId="21"/>
          <ac:picMkLst>
            <pc:docMk/>
            <pc:sldMk cId="301588938" sldId="266"/>
            <ac:picMk id="4" creationId="{5260A2A0-18DB-4E01-9581-D4DCF08FD323}"/>
          </ac:picMkLst>
        </pc:picChg>
        <pc:picChg chg="add mod modCrop">
          <ac:chgData name="moises hibraim nunez" userId="532652fb1089a2f1" providerId="LiveId" clId="{F4893491-7AF8-48B2-ABAF-7B35857542CA}" dt="2023-12-09T05:16:21.780" v="1510" actId="1076"/>
          <ac:picMkLst>
            <pc:docMk/>
            <pc:sldMk cId="301588938" sldId="266"/>
            <ac:picMk id="5" creationId="{4E392328-34E6-A307-A61D-DF72AA3680D0}"/>
          </ac:picMkLst>
        </pc:picChg>
        <pc:picChg chg="add del">
          <ac:chgData name="moises hibraim nunez" userId="532652fb1089a2f1" providerId="LiveId" clId="{F4893491-7AF8-48B2-ABAF-7B35857542CA}" dt="2023-11-26T04:25:24.718" v="973" actId="478"/>
          <ac:picMkLst>
            <pc:docMk/>
            <pc:sldMk cId="301588938" sldId="266"/>
            <ac:picMk id="6" creationId="{7EA98018-99BE-2572-190E-E3D8DE0BB578}"/>
          </ac:picMkLst>
        </pc:picChg>
      </pc:sldChg>
      <pc:sldChg chg="addSp delSp modSp add del mod">
        <pc:chgData name="moises hibraim nunez" userId="532652fb1089a2f1" providerId="LiveId" clId="{F4893491-7AF8-48B2-ABAF-7B35857542CA}" dt="2023-11-26T03:54:30.810" v="906" actId="47"/>
        <pc:sldMkLst>
          <pc:docMk/>
          <pc:sldMk cId="492240123" sldId="267"/>
        </pc:sldMkLst>
        <pc:spChg chg="mod">
          <ac:chgData name="moises hibraim nunez" userId="532652fb1089a2f1" providerId="LiveId" clId="{F4893491-7AF8-48B2-ABAF-7B35857542CA}" dt="2023-11-14T03:33:03.723" v="87" actId="14100"/>
          <ac:spMkLst>
            <pc:docMk/>
            <pc:sldMk cId="492240123" sldId="267"/>
            <ac:spMk id="8" creationId="{56DC946E-6811-7E0D-4193-82406B8C99F6}"/>
          </ac:spMkLst>
        </pc:spChg>
        <pc:picChg chg="add mod modCrop">
          <ac:chgData name="moises hibraim nunez" userId="532652fb1089a2f1" providerId="LiveId" clId="{F4893491-7AF8-48B2-ABAF-7B35857542CA}" dt="2023-11-14T03:37:52.265" v="178" actId="14100"/>
          <ac:picMkLst>
            <pc:docMk/>
            <pc:sldMk cId="492240123" sldId="267"/>
            <ac:picMk id="2" creationId="{22B555C9-7F9E-243A-739A-CC102C1F102F}"/>
          </ac:picMkLst>
        </pc:picChg>
        <pc:picChg chg="del mod">
          <ac:chgData name="moises hibraim nunez" userId="532652fb1089a2f1" providerId="LiveId" clId="{F4893491-7AF8-48B2-ABAF-7B35857542CA}" dt="2023-11-14T03:30:12.371" v="59" actId="478"/>
          <ac:picMkLst>
            <pc:docMk/>
            <pc:sldMk cId="492240123" sldId="267"/>
            <ac:picMk id="6" creationId="{43E14706-04AF-3652-079B-CD0C85187084}"/>
          </ac:picMkLst>
        </pc:picChg>
      </pc:sldChg>
      <pc:sldChg chg="addSp delSp modSp new del mod">
        <pc:chgData name="moises hibraim nunez" userId="532652fb1089a2f1" providerId="LiveId" clId="{F4893491-7AF8-48B2-ABAF-7B35857542CA}" dt="2023-11-14T04:55:24.986" v="427" actId="47"/>
        <pc:sldMkLst>
          <pc:docMk/>
          <pc:sldMk cId="1569887896" sldId="268"/>
        </pc:sldMkLst>
        <pc:picChg chg="add del mod">
          <ac:chgData name="moises hibraim nunez" userId="532652fb1089a2f1" providerId="LiveId" clId="{F4893491-7AF8-48B2-ABAF-7B35857542CA}" dt="2023-11-14T04:54:08.530" v="347" actId="21"/>
          <ac:picMkLst>
            <pc:docMk/>
            <pc:sldMk cId="1569887896" sldId="268"/>
            <ac:picMk id="4" creationId="{C265E821-39E9-9963-696E-A0E1665C7FA2}"/>
          </ac:picMkLst>
        </pc:picChg>
      </pc:sldChg>
      <pc:sldChg chg="addSp delSp modSp add del mod">
        <pc:chgData name="moises hibraim nunez" userId="532652fb1089a2f1" providerId="LiveId" clId="{F4893491-7AF8-48B2-ABAF-7B35857542CA}" dt="2023-11-26T12:45:37.935" v="1023" actId="2696"/>
        <pc:sldMkLst>
          <pc:docMk/>
          <pc:sldMk cId="1411106482" sldId="269"/>
        </pc:sldMkLst>
        <pc:spChg chg="mod">
          <ac:chgData name="moises hibraim nunez" userId="532652fb1089a2f1" providerId="LiveId" clId="{F4893491-7AF8-48B2-ABAF-7B35857542CA}" dt="2023-11-14T04:55:13.251" v="425" actId="14100"/>
          <ac:spMkLst>
            <pc:docMk/>
            <pc:sldMk cId="1411106482" sldId="269"/>
            <ac:spMk id="2" creationId="{C5F8DEBD-2AD9-D0A7-F282-34047BA83F36}"/>
          </ac:spMkLst>
        </pc:spChg>
        <pc:picChg chg="add mod">
          <ac:chgData name="moises hibraim nunez" userId="532652fb1089a2f1" providerId="LiveId" clId="{F4893491-7AF8-48B2-ABAF-7B35857542CA}" dt="2023-11-14T04:55:16.603" v="426" actId="14100"/>
          <ac:picMkLst>
            <pc:docMk/>
            <pc:sldMk cId="1411106482" sldId="269"/>
            <ac:picMk id="3" creationId="{2CBFD539-8BF2-D654-C958-DDC8C347A33E}"/>
          </ac:picMkLst>
        </pc:picChg>
        <pc:picChg chg="del">
          <ac:chgData name="moises hibraim nunez" userId="532652fb1089a2f1" providerId="LiveId" clId="{F4893491-7AF8-48B2-ABAF-7B35857542CA}" dt="2023-11-14T04:54:03.704" v="346" actId="478"/>
          <ac:picMkLst>
            <pc:docMk/>
            <pc:sldMk cId="1411106482" sldId="269"/>
            <ac:picMk id="9" creationId="{D877C155-B6E6-3431-536B-CB9B7A540C1A}"/>
          </ac:picMkLst>
        </pc:picChg>
      </pc:sldChg>
      <pc:sldChg chg="add del">
        <pc:chgData name="moises hibraim nunez" userId="532652fb1089a2f1" providerId="LiveId" clId="{F4893491-7AF8-48B2-ABAF-7B35857542CA}" dt="2023-11-14T04:58:36.753" v="541" actId="47"/>
        <pc:sldMkLst>
          <pc:docMk/>
          <pc:sldMk cId="162416743" sldId="270"/>
        </pc:sldMkLst>
      </pc:sldChg>
      <pc:sldMasterChg chg="setBg modSldLayout">
        <pc:chgData name="moises hibraim nunez" userId="532652fb1089a2f1" providerId="LiveId" clId="{F4893491-7AF8-48B2-ABAF-7B35857542CA}" dt="2023-11-26T12:57:11.758" v="1151"/>
        <pc:sldMasterMkLst>
          <pc:docMk/>
          <pc:sldMasterMk cId="3295803369" sldId="2147483671"/>
        </pc:sldMasterMkLst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729922434" sldId="2147483672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2811119532" sldId="2147483673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33687803" sldId="2147483674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2427819223" sldId="2147483675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660378208" sldId="2147483676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411517977" sldId="2147483677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685019391" sldId="2147483678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3757856403" sldId="2147483679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806338615" sldId="2147483680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804234373" sldId="2147483681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66844804" sldId="2147483682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964614541" sldId="2147483683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386287354" sldId="2147483684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156671254" sldId="2147483685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3992481433" sldId="2147483686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873101230" sldId="2147483687"/>
          </pc:sldLayoutMkLst>
        </pc:sldLayoutChg>
        <pc:sldLayoutChg chg="setBg">
          <pc:chgData name="moises hibraim nunez" userId="532652fb1089a2f1" providerId="LiveId" clId="{F4893491-7AF8-48B2-ABAF-7B35857542CA}" dt="2023-11-26T12:57:11.758" v="1151"/>
          <pc:sldLayoutMkLst>
            <pc:docMk/>
            <pc:sldMasterMk cId="3295803369" sldId="2147483671"/>
            <pc:sldLayoutMk cId="1644735494" sldId="2147483688"/>
          </pc:sldLayoutMkLst>
        </pc:sldLayoutChg>
      </pc:sldMasterChg>
    </pc:docChg>
  </pc:docChgLst>
  <pc:docChgLst>
    <pc:chgData name="moises hibraim nunez" userId="532652fb1089a2f1" providerId="LiveId" clId="{CF80C2D1-E030-4D59-8189-CE55C6AF4589}"/>
    <pc:docChg chg="undo custSel addSld delSld modSld">
      <pc:chgData name="moises hibraim nunez" userId="532652fb1089a2f1" providerId="LiveId" clId="{CF80C2D1-E030-4D59-8189-CE55C6AF4589}" dt="2023-05-13T13:00:51.377" v="452" actId="14100"/>
      <pc:docMkLst>
        <pc:docMk/>
      </pc:docMkLst>
      <pc:sldChg chg="modSp mod">
        <pc:chgData name="moises hibraim nunez" userId="532652fb1089a2f1" providerId="LiveId" clId="{CF80C2D1-E030-4D59-8189-CE55C6AF4589}" dt="2023-05-13T12:58:12.817" v="447" actId="1076"/>
        <pc:sldMkLst>
          <pc:docMk/>
          <pc:sldMk cId="1312901614" sldId="258"/>
        </pc:sldMkLst>
        <pc:spChg chg="mod">
          <ac:chgData name="moises hibraim nunez" userId="532652fb1089a2f1" providerId="LiveId" clId="{CF80C2D1-E030-4D59-8189-CE55C6AF4589}" dt="2023-05-13T12:58:07.555" v="446" actId="207"/>
          <ac:spMkLst>
            <pc:docMk/>
            <pc:sldMk cId="1312901614" sldId="258"/>
            <ac:spMk id="2" creationId="{C5F8DEBD-2AD9-D0A7-F282-34047BA83F36}"/>
          </ac:spMkLst>
        </pc:spChg>
        <pc:picChg chg="mod">
          <ac:chgData name="moises hibraim nunez" userId="532652fb1089a2f1" providerId="LiveId" clId="{CF80C2D1-E030-4D59-8189-CE55C6AF4589}" dt="2023-05-13T12:58:12.817" v="447" actId="1076"/>
          <ac:picMkLst>
            <pc:docMk/>
            <pc:sldMk cId="1312901614" sldId="258"/>
            <ac:picMk id="4" creationId="{C5A7F8E0-10C7-C471-F5DE-8AA7244CFB63}"/>
          </ac:picMkLst>
        </pc:picChg>
        <pc:picChg chg="mod ord">
          <ac:chgData name="moises hibraim nunez" userId="532652fb1089a2f1" providerId="LiveId" clId="{CF80C2D1-E030-4D59-8189-CE55C6AF4589}" dt="2023-05-13T12:44:35.657" v="25" actId="14100"/>
          <ac:picMkLst>
            <pc:docMk/>
            <pc:sldMk cId="1312901614" sldId="258"/>
            <ac:picMk id="6" creationId="{E6E28C75-DC00-2B40-C4C7-216F96E2F9C1}"/>
          </ac:picMkLst>
        </pc:picChg>
      </pc:sldChg>
      <pc:sldChg chg="modSp mod">
        <pc:chgData name="moises hibraim nunez" userId="532652fb1089a2f1" providerId="LiveId" clId="{CF80C2D1-E030-4D59-8189-CE55C6AF4589}" dt="2023-05-13T12:54:07.214" v="331" actId="14100"/>
        <pc:sldMkLst>
          <pc:docMk/>
          <pc:sldMk cId="3539457678" sldId="259"/>
        </pc:sldMkLst>
        <pc:spChg chg="mod">
          <ac:chgData name="moises hibraim nunez" userId="532652fb1089a2f1" providerId="LiveId" clId="{CF80C2D1-E030-4D59-8189-CE55C6AF4589}" dt="2023-05-13T12:54:07.214" v="331" actId="14100"/>
          <ac:spMkLst>
            <pc:docMk/>
            <pc:sldMk cId="3539457678" sldId="259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4:00.316" v="330" actId="14100"/>
          <ac:picMkLst>
            <pc:docMk/>
            <pc:sldMk cId="3539457678" sldId="259"/>
            <ac:picMk id="6" creationId="{43E14706-04AF-3652-079B-CD0C85187084}"/>
          </ac:picMkLst>
        </pc:picChg>
      </pc:sldChg>
      <pc:sldChg chg="modSp mod">
        <pc:chgData name="moises hibraim nunez" userId="532652fb1089a2f1" providerId="LiveId" clId="{CF80C2D1-E030-4D59-8189-CE55C6AF4589}" dt="2023-05-13T12:50:30.733" v="214" actId="404"/>
        <pc:sldMkLst>
          <pc:docMk/>
          <pc:sldMk cId="3101862444" sldId="260"/>
        </pc:sldMkLst>
        <pc:spChg chg="mod">
          <ac:chgData name="moises hibraim nunez" userId="532652fb1089a2f1" providerId="LiveId" clId="{CF80C2D1-E030-4D59-8189-CE55C6AF4589}" dt="2023-05-13T12:50:30.733" v="214" actId="404"/>
          <ac:spMkLst>
            <pc:docMk/>
            <pc:sldMk cId="3101862444" sldId="260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0:00.494" v="201" actId="14100"/>
          <ac:picMkLst>
            <pc:docMk/>
            <pc:sldMk cId="3101862444" sldId="260"/>
            <ac:picMk id="5" creationId="{F9732515-B896-DE9D-2E31-FA2BD8E0503E}"/>
          </ac:picMkLst>
        </pc:picChg>
      </pc:sldChg>
      <pc:sldChg chg="addSp delSp modSp mod">
        <pc:chgData name="moises hibraim nunez" userId="532652fb1089a2f1" providerId="LiveId" clId="{CF80C2D1-E030-4D59-8189-CE55C6AF4589}" dt="2023-05-13T12:52:34.985" v="267" actId="14100"/>
        <pc:sldMkLst>
          <pc:docMk/>
          <pc:sldMk cId="651232999" sldId="261"/>
        </pc:sldMkLst>
        <pc:spChg chg="add del mod">
          <ac:chgData name="moises hibraim nunez" userId="532652fb1089a2f1" providerId="LiveId" clId="{CF80C2D1-E030-4D59-8189-CE55C6AF4589}" dt="2023-05-13T12:52:01.276" v="225"/>
          <ac:spMkLst>
            <pc:docMk/>
            <pc:sldMk cId="651232999" sldId="261"/>
            <ac:spMk id="2" creationId="{27F48FBB-92A5-84E4-CA22-E6BE19306991}"/>
          </ac:spMkLst>
        </pc:spChg>
        <pc:spChg chg="add mod">
          <ac:chgData name="moises hibraim nunez" userId="532652fb1089a2f1" providerId="LiveId" clId="{CF80C2D1-E030-4D59-8189-CE55C6AF4589}" dt="2023-05-13T12:52:30.534" v="266" actId="20577"/>
          <ac:spMkLst>
            <pc:docMk/>
            <pc:sldMk cId="651232999" sldId="261"/>
            <ac:spMk id="5" creationId="{F43044B2-FBF1-7AEC-127D-F0907D86A3D8}"/>
          </ac:spMkLst>
        </pc:spChg>
        <pc:spChg chg="mod">
          <ac:chgData name="moises hibraim nunez" userId="532652fb1089a2f1" providerId="LiveId" clId="{CF80C2D1-E030-4D59-8189-CE55C6AF4589}" dt="2023-05-13T12:51:43.565" v="223" actId="1076"/>
          <ac:spMkLst>
            <pc:docMk/>
            <pc:sldMk cId="651232999" sldId="261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2:34.985" v="267" actId="14100"/>
          <ac:picMkLst>
            <pc:docMk/>
            <pc:sldMk cId="651232999" sldId="261"/>
            <ac:picMk id="4" creationId="{E0AF81D3-89E3-D356-592E-BED4344906FE}"/>
          </ac:picMkLst>
        </pc:picChg>
      </pc:sldChg>
      <pc:sldChg chg="addSp delSp modSp mod">
        <pc:chgData name="moises hibraim nunez" userId="532652fb1089a2f1" providerId="LiveId" clId="{CF80C2D1-E030-4D59-8189-CE55C6AF4589}" dt="2023-05-13T13:00:51.377" v="452" actId="14100"/>
        <pc:sldMkLst>
          <pc:docMk/>
          <pc:sldMk cId="2076545890" sldId="262"/>
        </pc:sldMkLst>
        <pc:spChg chg="add mod">
          <ac:chgData name="moises hibraim nunez" userId="532652fb1089a2f1" providerId="LiveId" clId="{CF80C2D1-E030-4D59-8189-CE55C6AF4589}" dt="2023-05-13T13:00:48.739" v="451" actId="14100"/>
          <ac:spMkLst>
            <pc:docMk/>
            <pc:sldMk cId="2076545890" sldId="262"/>
            <ac:spMk id="4" creationId="{ACC87C5B-80E6-7987-08FE-F20279D4D998}"/>
          </ac:spMkLst>
        </pc:spChg>
        <pc:spChg chg="add del mod">
          <ac:chgData name="moises hibraim nunez" userId="532652fb1089a2f1" providerId="LiveId" clId="{CF80C2D1-E030-4D59-8189-CE55C6AF4589}" dt="2023-05-13T13:00:37.526" v="448" actId="478"/>
          <ac:spMkLst>
            <pc:docMk/>
            <pc:sldMk cId="2076545890" sldId="262"/>
            <ac:spMk id="6" creationId="{F5E0A389-5595-0432-364C-D3FA6109B376}"/>
          </ac:spMkLst>
        </pc:spChg>
        <pc:spChg chg="del mod">
          <ac:chgData name="moises hibraim nunez" userId="532652fb1089a2f1" providerId="LiveId" clId="{CF80C2D1-E030-4D59-8189-CE55C6AF4589}" dt="2023-05-13T12:55:47.284" v="407" actId="478"/>
          <ac:spMkLst>
            <pc:docMk/>
            <pc:sldMk cId="2076545890" sldId="262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3:00:51.377" v="452" actId="14100"/>
          <ac:picMkLst>
            <pc:docMk/>
            <pc:sldMk cId="2076545890" sldId="262"/>
            <ac:picMk id="2" creationId="{88AE6383-61B5-817C-3752-8FE4FAB29A18}"/>
          </ac:picMkLst>
        </pc:picChg>
        <pc:picChg chg="add del mod">
          <ac:chgData name="moises hibraim nunez" userId="532652fb1089a2f1" providerId="LiveId" clId="{CF80C2D1-E030-4D59-8189-CE55C6AF4589}" dt="2023-05-13T12:55:23.346" v="397" actId="478"/>
          <ac:picMkLst>
            <pc:docMk/>
            <pc:sldMk cId="2076545890" sldId="262"/>
            <ac:picMk id="3" creationId="{5277AA37-B881-813C-FD24-4619F5564745}"/>
          </ac:picMkLst>
        </pc:picChg>
      </pc:sldChg>
      <pc:sldChg chg="modSp mod">
        <pc:chgData name="moises hibraim nunez" userId="532652fb1089a2f1" providerId="LiveId" clId="{CF80C2D1-E030-4D59-8189-CE55C6AF4589}" dt="2023-05-13T12:56:39.358" v="418" actId="14100"/>
        <pc:sldMkLst>
          <pc:docMk/>
          <pc:sldMk cId="386719305" sldId="263"/>
        </pc:sldMkLst>
        <pc:spChg chg="mod">
          <ac:chgData name="moises hibraim nunez" userId="532652fb1089a2f1" providerId="LiveId" clId="{CF80C2D1-E030-4D59-8189-CE55C6AF4589}" dt="2023-05-13T12:56:31.642" v="415" actId="20577"/>
          <ac:spMkLst>
            <pc:docMk/>
            <pc:sldMk cId="386719305" sldId="263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6:39.358" v="418" actId="14100"/>
          <ac:picMkLst>
            <pc:docMk/>
            <pc:sldMk cId="386719305" sldId="263"/>
            <ac:picMk id="3" creationId="{7E5B1102-5380-F934-BC6C-5D79271DDED9}"/>
          </ac:picMkLst>
        </pc:picChg>
      </pc:sldChg>
      <pc:sldChg chg="modSp mod">
        <pc:chgData name="moises hibraim nunez" userId="532652fb1089a2f1" providerId="LiveId" clId="{CF80C2D1-E030-4D59-8189-CE55C6AF4589}" dt="2023-05-13T12:56:57.800" v="425" actId="14100"/>
        <pc:sldMkLst>
          <pc:docMk/>
          <pc:sldMk cId="3560332630" sldId="264"/>
        </pc:sldMkLst>
        <pc:spChg chg="mod">
          <ac:chgData name="moises hibraim nunez" userId="532652fb1089a2f1" providerId="LiveId" clId="{CF80C2D1-E030-4D59-8189-CE55C6AF4589}" dt="2023-05-13T12:56:51.264" v="422" actId="207"/>
          <ac:spMkLst>
            <pc:docMk/>
            <pc:sldMk cId="3560332630" sldId="264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6:57.800" v="425" actId="14100"/>
          <ac:picMkLst>
            <pc:docMk/>
            <pc:sldMk cId="3560332630" sldId="264"/>
            <ac:picMk id="2" creationId="{97218C39-9CF3-06F7-1DA0-2EB57C1A34BC}"/>
          </ac:picMkLst>
        </pc:picChg>
      </pc:sldChg>
      <pc:sldChg chg="modSp mod">
        <pc:chgData name="moises hibraim nunez" userId="532652fb1089a2f1" providerId="LiveId" clId="{CF80C2D1-E030-4D59-8189-CE55C6AF4589}" dt="2023-05-13T12:57:28.847" v="437" actId="1076"/>
        <pc:sldMkLst>
          <pc:docMk/>
          <pc:sldMk cId="1317098566" sldId="265"/>
        </pc:sldMkLst>
        <pc:spChg chg="mod">
          <ac:chgData name="moises hibraim nunez" userId="532652fb1089a2f1" providerId="LiveId" clId="{CF80C2D1-E030-4D59-8189-CE55C6AF4589}" dt="2023-05-13T12:57:10.295" v="430" actId="207"/>
          <ac:spMkLst>
            <pc:docMk/>
            <pc:sldMk cId="1317098566" sldId="265"/>
            <ac:spMk id="8" creationId="{56DC946E-6811-7E0D-4193-82406B8C99F6}"/>
          </ac:spMkLst>
        </pc:spChg>
        <pc:picChg chg="mod">
          <ac:chgData name="moises hibraim nunez" userId="532652fb1089a2f1" providerId="LiveId" clId="{CF80C2D1-E030-4D59-8189-CE55C6AF4589}" dt="2023-05-13T12:57:28.847" v="437" actId="1076"/>
          <ac:picMkLst>
            <pc:docMk/>
            <pc:sldMk cId="1317098566" sldId="265"/>
            <ac:picMk id="2" creationId="{964B56D3-7E14-764C-8CD2-E9752650B6AF}"/>
          </ac:picMkLst>
        </pc:picChg>
      </pc:sldChg>
      <pc:sldChg chg="addSp modSp new mod">
        <pc:chgData name="moises hibraim nunez" userId="532652fb1089a2f1" providerId="LiveId" clId="{CF80C2D1-E030-4D59-8189-CE55C6AF4589}" dt="2023-05-13T12:57:50.498" v="443" actId="14100"/>
        <pc:sldMkLst>
          <pc:docMk/>
          <pc:sldMk cId="301588938" sldId="266"/>
        </pc:sldMkLst>
        <pc:spChg chg="mod">
          <ac:chgData name="moises hibraim nunez" userId="532652fb1089a2f1" providerId="LiveId" clId="{CF80C2D1-E030-4D59-8189-CE55C6AF4589}" dt="2023-05-13T12:57:40.465" v="439" actId="14100"/>
          <ac:spMkLst>
            <pc:docMk/>
            <pc:sldMk cId="301588938" sldId="266"/>
            <ac:spMk id="2" creationId="{1AB653FA-9791-2648-6E3F-7EA5D81E41B5}"/>
          </ac:spMkLst>
        </pc:spChg>
        <pc:picChg chg="add mod">
          <ac:chgData name="moises hibraim nunez" userId="532652fb1089a2f1" providerId="LiveId" clId="{CF80C2D1-E030-4D59-8189-CE55C6AF4589}" dt="2023-05-13T12:57:50.498" v="443" actId="14100"/>
          <ac:picMkLst>
            <pc:docMk/>
            <pc:sldMk cId="301588938" sldId="266"/>
            <ac:picMk id="4" creationId="{5260A2A0-18DB-4E01-9581-D4DCF08FD323}"/>
          </ac:picMkLst>
        </pc:picChg>
      </pc:sldChg>
      <pc:sldChg chg="add del">
        <pc:chgData name="moises hibraim nunez" userId="532652fb1089a2f1" providerId="LiveId" clId="{CF80C2D1-E030-4D59-8189-CE55C6AF4589}" dt="2023-05-13T12:45:39.338" v="40" actId="47"/>
        <pc:sldMkLst>
          <pc:docMk/>
          <pc:sldMk cId="332989436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2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1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7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1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1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5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3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3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4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4614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87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71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81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01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73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03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CE2E40-BD76-27EE-4FB3-85398A6C5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009" y="0"/>
            <a:ext cx="493998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5F8DEBD-2AD9-D0A7-F282-34047BA8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025589" cy="6857999"/>
          </a:xfrm>
          <a:solidFill>
            <a:srgbClr val="002060"/>
          </a:solidFill>
        </p:spPr>
        <p:txBody>
          <a:bodyPr/>
          <a:lstStyle/>
          <a:p>
            <a:pPr algn="ctr"/>
            <a:br>
              <a:rPr lang="es-MX" sz="32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DIOS NOS </a:t>
            </a:r>
            <a:b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OFRECE</a:t>
            </a:r>
            <a:b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2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SU AMISTAD EN ESTA VIDA Y…</a:t>
            </a:r>
            <a:r>
              <a:rPr lang="es-MX" sz="40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MX" sz="20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16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MX" sz="48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¡NUESTRO</a:t>
            </a:r>
            <a:b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 PASE </a:t>
            </a:r>
            <a:b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AL CIELO!</a:t>
            </a:r>
            <a:br>
              <a:rPr lang="es-MX" sz="4800" b="1" dirty="0">
                <a:solidFill>
                  <a:schemeClr val="tx1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13FB1D-0BA6-E059-17E0-964F48815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70" t="12762" r="9509" b="9005"/>
          <a:stretch/>
        </p:blipFill>
        <p:spPr>
          <a:xfrm>
            <a:off x="917975" y="4660044"/>
            <a:ext cx="2189638" cy="9936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6049ECA-890B-90D5-A094-4FF183060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834" y="5901833"/>
            <a:ext cx="1645920" cy="4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0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653FA-9791-2648-6E3F-7EA5D81E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127" y="190185"/>
            <a:ext cx="6400800" cy="1689652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1. DIOS NOS OFRECE AMISTAD Y     SALVACIÓN ETERNA.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EADB4B-7A62-A234-9190-01F8FF2B6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392328-34E6-A307-A61D-DF72AA368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6" b="23724"/>
          <a:stretch/>
        </p:blipFill>
        <p:spPr>
          <a:xfrm>
            <a:off x="1188359" y="2052925"/>
            <a:ext cx="5990335" cy="438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446" y="248157"/>
            <a:ext cx="6541106" cy="251375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DIOS CONFIRMA NUESTRA SALVACIÓN EN LAS ESCRITURAS. </a:t>
            </a:r>
            <a:r>
              <a:rPr lang="es-MX" sz="32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F13A53-26D2-1641-9DB6-E4C4F7BD0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08" y="2122714"/>
            <a:ext cx="4592782" cy="459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5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B0AAF2-3813-D099-19C5-3EA2B0CEE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3123344"/>
            <a:ext cx="6711654" cy="3125062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903" y="175596"/>
            <a:ext cx="6338986" cy="179898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DIOS CONOCE NUESTROS       PECADOS Y MALDADES. </a:t>
            </a:r>
            <a:endParaRPr lang="es-MX" sz="36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EXPLICANDO LO QUE ES EL PECADO PARA LOS NIÑOS – Santiago 4:17 | Caminando  con Yeshua (Jesús) – Historias bíblicas para los Niños">
            <a:extLst>
              <a:ext uri="{FF2B5EF4-FFF2-40B4-BE49-F238E27FC236}">
                <a16:creationId xmlns:a16="http://schemas.microsoft.com/office/drawing/2014/main" id="{F9732515-B896-DE9D-2E31-FA2BD8E050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2695" r="3246" b="4359"/>
          <a:stretch/>
        </p:blipFill>
        <p:spPr bwMode="auto">
          <a:xfrm>
            <a:off x="1520041" y="2101932"/>
            <a:ext cx="6140847" cy="42421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186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B0AAF2-3813-D099-19C5-3EA2B0CEE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3123344"/>
            <a:ext cx="6711654" cy="3125062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125662"/>
            <a:ext cx="9143998" cy="1400530"/>
          </a:xfrm>
        </p:spPr>
        <p:txBody>
          <a:bodyPr/>
          <a:lstStyle/>
          <a:p>
            <a:pPr algn="ctr"/>
            <a:br>
              <a:rPr lang="es-MX" sz="4400" b="1" dirty="0"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4400" b="1" dirty="0">
                <a:solidFill>
                  <a:srgbClr val="000000"/>
                </a:solidFill>
                <a:effectLst/>
                <a:latin typeface="Leelawadee" panose="020B0502040204020203" pitchFamily="34" charset="-34"/>
                <a:ea typeface="Calibri" panose="020F0502020204030204" pitchFamily="34" charset="0"/>
                <a:cs typeface="Times New Roman" panose="02020603050405020304" pitchFamily="18" charset="0"/>
              </a:rPr>
              <a:t>3º ¡MEREZCO EL JUICIO DIVINO! 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7">
            <a:extLst>
              <a:ext uri="{FF2B5EF4-FFF2-40B4-BE49-F238E27FC236}">
                <a16:creationId xmlns:a16="http://schemas.microsoft.com/office/drawing/2014/main" id="{F43044B2-FBF1-7AEC-127D-F0907D86A3D8}"/>
              </a:ext>
            </a:extLst>
          </p:cNvPr>
          <p:cNvSpPr txBox="1">
            <a:spLocks/>
          </p:cNvSpPr>
          <p:nvPr/>
        </p:nvSpPr>
        <p:spPr>
          <a:xfrm>
            <a:off x="1" y="125662"/>
            <a:ext cx="9143999" cy="185554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DIOS ADVIERTE: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PECADO YA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 CONDENÓ. </a:t>
            </a:r>
            <a:endParaRPr lang="es-MX" sz="4800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9C62E6-96F0-3EBF-98DC-44FD1C799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72"/>
          <a:stretch/>
        </p:blipFill>
        <p:spPr>
          <a:xfrm>
            <a:off x="1604645" y="2222205"/>
            <a:ext cx="5934709" cy="412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3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 descr="Preso Sonriente De La Historieta Ilustración del Vector - Ilustración de  rayas, bola: 47715121">
            <a:extLst>
              <a:ext uri="{FF2B5EF4-FFF2-40B4-BE49-F238E27FC236}">
                <a16:creationId xmlns:a16="http://schemas.microsoft.com/office/drawing/2014/main" id="{88AE6383-61B5-817C-3752-8FE4FAB29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2"/>
          <a:stretch/>
        </p:blipFill>
        <p:spPr bwMode="auto">
          <a:xfrm>
            <a:off x="1392865" y="2190307"/>
            <a:ext cx="6468985" cy="43297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7">
            <a:extLst>
              <a:ext uri="{FF2B5EF4-FFF2-40B4-BE49-F238E27FC236}">
                <a16:creationId xmlns:a16="http://schemas.microsoft.com/office/drawing/2014/main" id="{ACC87C5B-80E6-7987-08FE-F20279D4D998}"/>
              </a:ext>
            </a:extLst>
          </p:cNvPr>
          <p:cNvSpPr txBox="1">
            <a:spLocks/>
          </p:cNvSpPr>
          <p:nvPr/>
        </p:nvSpPr>
        <p:spPr>
          <a:xfrm>
            <a:off x="1228903" y="237507"/>
            <a:ext cx="6686193" cy="174928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DIOS AVISA: 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BUENAS OBRAS,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SALVAN! </a:t>
            </a:r>
            <a:endParaRPr lang="es-MX" sz="3600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545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605" y="-88605"/>
            <a:ext cx="6331613" cy="2438400"/>
          </a:xfrm>
          <a:solidFill>
            <a:srgbClr val="002060"/>
          </a:solidFill>
        </p:spPr>
        <p:txBody>
          <a:bodyPr/>
          <a:lstStyle/>
          <a:p>
            <a:pPr algn="ctr"/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DIOS ANUNCIA: 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CRISTO SI HAY SALVACIÓN. </a:t>
            </a:r>
            <a:endParaRPr lang="es-MX" sz="36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Ilustración Cristiana De Corona De Espinas Y Clavos De Hierro PNG ,  Símbolos, Uña, Cielo PNG y Vector para Descargar Gratis | Pngtree">
            <a:extLst>
              <a:ext uri="{FF2B5EF4-FFF2-40B4-BE49-F238E27FC236}">
                <a16:creationId xmlns:a16="http://schemas.microsoft.com/office/drawing/2014/main" id="{7E5B1102-5380-F934-BC6C-5D79271DDE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4624"/>
          <a:stretch/>
        </p:blipFill>
        <p:spPr bwMode="auto">
          <a:xfrm>
            <a:off x="1674421" y="2349795"/>
            <a:ext cx="6117857" cy="4051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719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488" y="0"/>
            <a:ext cx="6539023" cy="1700464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DIOS ADVIERTE</a:t>
            </a:r>
            <a:r>
              <a:rPr lang="es-MX" sz="3600" b="1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    </a:t>
            </a: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OBEDIENCIA ES INDISPENSABLE.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7218C39-9CF3-06F7-1DA0-2EB57C1A3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54" b="33538"/>
          <a:stretch/>
        </p:blipFill>
        <p:spPr bwMode="auto">
          <a:xfrm>
            <a:off x="1302488" y="2083981"/>
            <a:ext cx="6539023" cy="43061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033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6DC946E-6811-7E0D-4193-82406B8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2747"/>
            <a:ext cx="9144000" cy="1876927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DIOS NOS OFRECE 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PACTO DE FE </a:t>
            </a:r>
            <a:b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sz="36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SALVACIÓN</a:t>
            </a:r>
            <a:r>
              <a:rPr lang="es-MX" sz="4000" b="1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4000" dirty="0">
              <a:solidFill>
                <a:schemeClr val="tx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Acuerdo - Iconos gratis de negocio">
            <a:extLst>
              <a:ext uri="{FF2B5EF4-FFF2-40B4-BE49-F238E27FC236}">
                <a16:creationId xmlns:a16="http://schemas.microsoft.com/office/drawing/2014/main" id="{964B56D3-7E14-764C-8CD2-E9752650B6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8" b="10627"/>
          <a:stretch/>
        </p:blipFill>
        <p:spPr bwMode="auto">
          <a:xfrm>
            <a:off x="1339702" y="2179674"/>
            <a:ext cx="6453963" cy="44617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7098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158</TotalTime>
  <Words>124</Words>
  <Application>Microsoft Office PowerPoint</Application>
  <PresentationFormat>Presentación en pantalla (4:3)</PresentationFormat>
  <Paragraphs>14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Century Gothic</vt:lpstr>
      <vt:lpstr>Leelawadee</vt:lpstr>
      <vt:lpstr>Wingdings 3</vt:lpstr>
      <vt:lpstr>Ion</vt:lpstr>
      <vt:lpstr> DIOS NOS  OFRECE SU AMISTAD EN ESTA VIDA Y…    ¡NUESTRO  PASE  AL CIELO! </vt:lpstr>
      <vt:lpstr>1. DIOS NOS OFRECE AMISTAD Y     SALVACIÓN ETERNA. </vt:lpstr>
      <vt:lpstr>2. DIOS CONFIRMA NUESTRA SALVACIÓN EN LAS ESCRITURAS.  </vt:lpstr>
      <vt:lpstr>3. DIOS CONOCE NUESTROS       PECADOS Y MALDADES. </vt:lpstr>
      <vt:lpstr> 3º ¡MEREZCO EL JUICIO DIVINO! </vt:lpstr>
      <vt:lpstr>Presentación de PowerPoint</vt:lpstr>
      <vt:lpstr> 6. DIOS ANUNCIA:  EN CRISTO SI HAY SALVACIÓN. </vt:lpstr>
      <vt:lpstr>7. DIOS ADVIERTE:                 LA OBEDIENCIA ES INDISPENSABLE. </vt:lpstr>
      <vt:lpstr>8. DIOS NOS OFRECE  UN PACTO DE FE  Y SALVACIÓN.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¡Dios quiere  darme mi  pase al cielo!  ¡Ahora mismo! </dc:title>
  <dc:creator>moises hibraim nunez</dc:creator>
  <cp:lastModifiedBy>moises hibraim nunez</cp:lastModifiedBy>
  <cp:revision>1</cp:revision>
  <dcterms:created xsi:type="dcterms:W3CDTF">2023-04-20T15:25:24Z</dcterms:created>
  <dcterms:modified xsi:type="dcterms:W3CDTF">2023-12-09T05:26:43Z</dcterms:modified>
</cp:coreProperties>
</file>